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8" r:id="rId6"/>
    <p:sldId id="260" r:id="rId7"/>
    <p:sldId id="264" r:id="rId8"/>
    <p:sldId id="265" r:id="rId9"/>
    <p:sldId id="261" r:id="rId10"/>
    <p:sldId id="266" r:id="rId11"/>
    <p:sldId id="267" r:id="rId12"/>
    <p:sldId id="268" r:id="rId13"/>
    <p:sldId id="26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9B3372-74CF-4E21-A4D4-286B22AA5A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3762BE-D43C-49F5-99A5-BF49C6959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5766F-5EC0-4797-B4D1-777FCB005B11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89E452-9BCA-4AF5-9A9C-233BF410EA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F9F63-CE4F-44E2-A07D-7E654DE9F5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AC76B-F5B1-4D6E-BACD-2A80744AC9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45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4B5EC-152C-4627-80C0-63B10D5574EF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EE60E-651F-40CC-AD73-C00F10CE42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1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600200"/>
            <a:ext cx="8791575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Rockwell" panose="02060603020205020403" pitchFamily="18" charset="0"/>
              </a:rPr>
              <a:t>Introduction to 3d printing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872201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By: David Garvin</a:t>
            </a:r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196F3-76F0-1169-7295-FACC15042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79AB-A0AE-769D-82E7-484DD8D5B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What to look for when selecting a printer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C5598-4F2B-35A4-2975-0ECAE3C51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 what you will be using it for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will you keep the printer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 volume size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Max nozzle temp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Nozzle size/resolution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 bed leveling (Must) </a:t>
            </a:r>
          </a:p>
          <a:p>
            <a:pPr lvl="1"/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214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7475" y="2689715"/>
            <a:ext cx="7417049" cy="14785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Questions and printed examples</a:t>
            </a:r>
          </a:p>
        </p:txBody>
      </p:sp>
    </p:spTree>
    <p:extLst>
      <p:ext uri="{BB962C8B-B14F-4D97-AF65-F5344CB8AC3E}">
        <p14:creationId xmlns:p14="http://schemas.microsoft.com/office/powerpoint/2010/main" val="1902613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3d printers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materials used in 3D printing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Websites to find items to print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Overview of 3D printing software options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Popular printer manufacturers and models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Examples of 3D printing</a:t>
            </a:r>
          </a:p>
        </p:txBody>
      </p:sp>
    </p:spTree>
    <p:extLst>
      <p:ext uri="{BB962C8B-B14F-4D97-AF65-F5344CB8AC3E}">
        <p14:creationId xmlns:p14="http://schemas.microsoft.com/office/powerpoint/2010/main" val="217217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FDM Printing (Fused Deposition Modeling)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51" y="2249486"/>
            <a:ext cx="4878389" cy="3541714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Extrudes filament through nozzle to build objects layer by layer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Most common type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Filament-based</a:t>
            </a:r>
          </a:p>
          <a:p>
            <a:pPr lvl="1">
              <a:lnSpc>
                <a:spcPct val="10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Easiest to use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7B7B7B-7D76-4749-8BC0-1A579CBD0BA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&lt;Insert a picture or drawing of your prototype here&gt;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F78D8-892E-0863-8F4F-C5FF0D4B6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149" y="2249486"/>
            <a:ext cx="6096000" cy="283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10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FB94D-B66A-4C6B-AEC4-CE7706151E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0D71-40F4-ABC4-8EB5-52728CAFC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Resin Printing (SLA)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F12A-C8E4-AD6A-4632-597864D03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51" y="2249486"/>
            <a:ext cx="4878389" cy="354171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Uses light to solidify liquid resin to build object layer by layer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Best for high detail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to clean/cure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Difficult to use</a:t>
            </a:r>
          </a:p>
        </p:txBody>
      </p:sp>
      <p:pic>
        <p:nvPicPr>
          <p:cNvPr id="2050" name="Picture 2" descr="MSLA vs laser SLA vs LCD DLP resin 3D-printing technology liqcreate dental jewelry tech photopolymer flex tough elastic rubber">
            <a:extLst>
              <a:ext uri="{FF2B5EF4-FFF2-40B4-BE49-F238E27FC236}">
                <a16:creationId xmlns:a16="http://schemas.microsoft.com/office/drawing/2014/main" id="{EDDCB2F0-2746-12E6-F911-90341904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83" y="2091747"/>
            <a:ext cx="6128266" cy="345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884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322680-5B49-B614-A1DB-0D79E37A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7F14-CF65-1FFA-BB8D-55A3C92A3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Other types of 3d printing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1FDF0-572B-67E2-05E6-99440FC6C3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642" y="1781037"/>
            <a:ext cx="4878389" cy="3541714"/>
          </a:xfrm>
        </p:spPr>
        <p:txBody>
          <a:bodyPr>
            <a:normAutofit/>
          </a:bodyPr>
          <a:lstStyle/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Gel printing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Laser powder bed fusion (LPBF)</a:t>
            </a:r>
          </a:p>
          <a:p>
            <a:pPr lvl="1">
              <a:lnSpc>
                <a:spcPct val="110000"/>
              </a:lnSpc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Concrete 3d printing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9F5E25-E611-75B2-B4BC-6C9AF7BC3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9248" y="1670078"/>
            <a:ext cx="4128838" cy="20644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AC7AE5-E9E2-BDF3-74BF-F4775344F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9177" y="2480543"/>
            <a:ext cx="3307180" cy="29319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5CB9E7-92C4-3B52-1871-8B045A853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955" y="3845456"/>
            <a:ext cx="4214089" cy="280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40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B6CE4-2B13-4715-B5B2-615A55922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Types of 3d printing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F5361-68C0-4BF5-80C8-F1E7BF92B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 – biodegradable, cheap, easy to print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PETG – water resistant, strong, flexible, challenging to print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ABS – heat resistant, UV resistant, difficult to print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TPU – flexible, very difficult to print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Infused (Metal/Wood/Glass Fiber/Carbon Fiber) – added strength, ability to apply stain (wood), needs high temp capable printer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Resin – best for high detail, fragile, significant post process work </a:t>
            </a:r>
          </a:p>
        </p:txBody>
      </p:sp>
    </p:spTree>
    <p:extLst>
      <p:ext uri="{BB962C8B-B14F-4D97-AF65-F5344CB8AC3E}">
        <p14:creationId xmlns:p14="http://schemas.microsoft.com/office/powerpoint/2010/main" val="1348318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80F996-BB99-41AD-0413-AF555966A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A27A-D081-0FCF-E4B8-94ECD1E9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Where to find prints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DB6D4-5F20-F714-AB74-8360FA8C1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MakerWorld.com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Thingiverse.com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Printables.com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Thangs.com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Cults3D.com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MyMiniFactory.com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FB914-D3F6-E4BE-5CA0-15EDE47969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251" y="614609"/>
            <a:ext cx="2588854" cy="562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8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4FF68-A306-9F03-8EB3-CD51CEA2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9AE39-144F-A138-3BA4-8F4B87C6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897" y="770917"/>
            <a:ext cx="6951829" cy="1478570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3D printing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AE675-AA1C-7143-275E-050A353DC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5082925" cy="3541714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Tinkercad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beginner friendly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Fusion 360 – powerful CAD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Blender – for organic shapes</a:t>
            </a: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FreeCAD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open source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Shapr3D – designed for iPad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492A95-9A16-A13F-7D73-CA53B70F5BED}"/>
              </a:ext>
            </a:extLst>
          </p:cNvPr>
          <p:cNvSpPr txBox="1">
            <a:spLocks/>
          </p:cNvSpPr>
          <p:nvPr/>
        </p:nvSpPr>
        <p:spPr>
          <a:xfrm>
            <a:off x="5865812" y="2249487"/>
            <a:ext cx="5082925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algn="ctr">
              <a:buFont typeface="Arial" panose="020B0604020202020204" pitchFamily="34" charset="0"/>
              <a:buNone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Prepare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Bambu Studio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Cura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Prusa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Orca</a:t>
            </a:r>
          </a:p>
        </p:txBody>
      </p:sp>
    </p:spTree>
    <p:extLst>
      <p:ext uri="{BB962C8B-B14F-4D97-AF65-F5344CB8AC3E}">
        <p14:creationId xmlns:p14="http://schemas.microsoft.com/office/powerpoint/2010/main" val="255192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B726C-C12F-6E63-9AC9-C4242ABDB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2F8D7-2A8E-0A28-2391-555E48E2D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" panose="02060603020205020403" pitchFamily="18" charset="0"/>
              </a:rPr>
              <a:t>Current Printer Market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DFC6DD-A359-D819-7A6C-C514F8038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Bambu Lab (199 to 2,899) – fast, beginner friendly </a:t>
            </a:r>
          </a:p>
          <a:p>
            <a:pPr lvl="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Prusa (429 – 9,990) – reliable, enthusiast favorite</a:t>
            </a: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Creality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(169 – 1,299) – budget friendly</a:t>
            </a: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Anycubic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Phrozen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(Resin &amp; FDM) (349 – 849) – budget friendly for resin</a:t>
            </a:r>
          </a:p>
          <a:p>
            <a:pPr lvl="1"/>
            <a:r>
              <a:rPr lang="en-US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Elegoo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(Resin &amp; FDM) – (169 – 2,499) – fast and reliable resin</a:t>
            </a:r>
          </a:p>
        </p:txBody>
      </p:sp>
    </p:spTree>
    <p:extLst>
      <p:ext uri="{BB962C8B-B14F-4D97-AF65-F5344CB8AC3E}">
        <p14:creationId xmlns:p14="http://schemas.microsoft.com/office/powerpoint/2010/main" val="425807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7815013_Problem-solution cycle_RVA_v3" id="{20834410-FC37-46AC-ACB7-FB202F8C4BA9}" vid="{1ED24379-BFF7-4E2F-B7EC-A47C906E21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7C0B241-13E5-418D-8920-D23491E2D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79702B-25C7-40D7-9E29-7686B11A96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866CFD-F94E-4AE5-ACEA-86FEC0F48A1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67</TotalTime>
  <Words>375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Rockwell</vt:lpstr>
      <vt:lpstr>Tahoma</vt:lpstr>
      <vt:lpstr>Tw Cen MT</vt:lpstr>
      <vt:lpstr>Circuit</vt:lpstr>
      <vt:lpstr>Introduction to 3d printing</vt:lpstr>
      <vt:lpstr>Agenda</vt:lpstr>
      <vt:lpstr>FDM Printing (Fused Deposition Modeling)</vt:lpstr>
      <vt:lpstr>Resin Printing (SLA)</vt:lpstr>
      <vt:lpstr>Other types of 3d printing </vt:lpstr>
      <vt:lpstr>Types of 3d printing materials</vt:lpstr>
      <vt:lpstr>Where to find prints</vt:lpstr>
      <vt:lpstr>3D printing software</vt:lpstr>
      <vt:lpstr>Current Printer Market</vt:lpstr>
      <vt:lpstr>What to look for when selecting a printer</vt:lpstr>
      <vt:lpstr>Questions and printed 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Garvin</dc:creator>
  <cp:lastModifiedBy>David Garvin</cp:lastModifiedBy>
  <cp:revision>1</cp:revision>
  <dcterms:created xsi:type="dcterms:W3CDTF">2025-07-14T14:37:51Z</dcterms:created>
  <dcterms:modified xsi:type="dcterms:W3CDTF">2025-07-14T15:48:17Z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